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29B84-EA99-66B2-4550-BF4D953F8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B75577-1BA6-0ACC-9FA9-29B5C10A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D40DB-10EA-EA16-2837-45BFE388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9A268-246B-191C-B8C5-0C8ECECE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48BFB-5958-7874-993A-48AFA215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90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0FCC9-8797-FCFD-07D0-E2E5BDFD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DCC34B-ECC5-2BE4-76DC-F0B79A9A2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C74E8-8660-6475-17D3-FA85C7CC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175A1-125A-E48D-6870-6B76E3DA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138DE-A702-0F1F-7F8B-3CBF9B37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17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95FDC1-B54A-34D1-798F-E868291A5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896B7-089A-3814-65CA-EB46F99A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C3D43-412B-E6EC-F218-FB51F364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3CE8F-A16E-5902-BD56-C1419676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60BFE-F782-EF3B-968F-1F7872FA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52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35AA4-9B9E-9B2F-56A0-A6F322B4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B598A-9B0A-A64E-3A72-5FDACBDD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AC4A7-7F97-382D-2FEB-4F3D3479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DB496-4D9F-161B-AE9F-929B2A50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0926C-AFFB-93FD-6E72-1307211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94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4A141-52EF-E3B3-DD80-7C379B5C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55EB73-1AE0-4C66-E877-7FF4BC5B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48F03-475F-5B24-CD9B-38E2ED02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6BB0D-4F0E-3AB7-403E-F92E03F5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DA7A9-8760-62C9-9BDB-6327D681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53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8F14-29DC-6936-B1F5-BB75777A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EE487-72F1-0381-1045-29D14B9CE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65700-381F-49E8-8BE5-B31FC2ABA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42B696-9445-816F-2B0E-614963AE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164EDB-1ACC-E5FA-65E7-053A51E4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4178D2-A2C8-8D43-C60C-1232B962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68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57ED1-5AD4-86FF-F628-96A71B4B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43DA9E-6FEB-D049-08FF-CCFAAD7B9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5A798F-93F0-1839-B258-95A52228D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87C898-56CD-F637-26A6-26C54388A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D1200A-D6AA-C8C6-06FF-92478B20A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D37BB5-3E4F-781B-69A9-B5E03F3F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FF523-D423-8CE3-28BF-51F3FC25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450DDE-DBB9-926E-31D7-9C51BB8F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722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CC2CF-64AA-9470-36E7-4D1118EC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B6654C-E306-2CB2-2383-642E16D8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2D54EE-3C6D-D8C9-0302-A6A59E1B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4600FA-4AE1-3ECB-4D62-F369008C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FDE7B-9983-E192-89DA-D6E7C73A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79C074-74DC-BDC3-2496-8293942C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FBE58-FA0B-783A-3A48-418B049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70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918F5-697D-2953-BC12-F5214F14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9CE99-A2DA-29CB-E459-05F5A8E8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8B38DD-77C0-4501-64D3-CAF59FDA2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7DBADB-C7C0-1BC5-F16E-AE51F394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EBDF89-82FC-FF7B-26FF-995D4D3A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CA2BA-D257-441B-1913-2CDFDA63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95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13571-43A1-C170-F80C-C2324EA5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758856-163A-A282-9986-77412CE70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7E9677-FAF1-910D-29FE-5D076CA42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4F9B1-8F34-DBE1-AF9C-C5634493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F803C-1EC6-575F-CBB3-1218519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B82B1-B860-DD03-B455-F403240C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72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81A92B-95B8-F34D-946D-F32F3FB7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968BE6-4888-A602-4770-8F978CE64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B33BB-897D-6D87-57B5-841009BC9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26B0-0340-4F7E-9C0A-A98B41070BAC}" type="datetimeFigureOut">
              <a:rPr lang="ko-KR" altLang="en-US" smtClean="0"/>
              <a:t>2024-12-09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83A16-C97D-2589-70AC-19C4861BE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A9A24-0A0B-A0BA-0CE8-3DE54360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BFA94-9B10-4C05-A522-09E115168BA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55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yutae-git/web-pg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852A-88FE-5041-2D95-B15686A96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웹 프로그래밍 </a:t>
            </a:r>
            <a:br>
              <a:rPr lang="en-US" altLang="ko-KR" dirty="0"/>
            </a:br>
            <a:r>
              <a:rPr lang="en-US" altLang="ko-KR" sz="4500" dirty="0"/>
              <a:t>(</a:t>
            </a:r>
            <a:r>
              <a:rPr lang="ko-KR" altLang="en-US" sz="4500" dirty="0"/>
              <a:t>깃 허브 정리</a:t>
            </a:r>
            <a:r>
              <a:rPr lang="en-US" altLang="ko-KR" sz="4500" dirty="0"/>
              <a:t>)</a:t>
            </a:r>
            <a:endParaRPr lang="ko-KR" altLang="en-US" sz="45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DC1648-4837-E961-271B-B01B6ECCC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김규태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: 2020575009</a:t>
            </a:r>
          </a:p>
          <a:p>
            <a:r>
              <a:rPr lang="ko-KR" altLang="en-US" dirty="0"/>
              <a:t>깃 허브 링크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GitHub - </a:t>
            </a:r>
            <a:r>
              <a:rPr lang="en-US" altLang="ko-KR" dirty="0" err="1">
                <a:hlinkClick r:id="rId2"/>
              </a:rPr>
              <a:t>gyutae</a:t>
            </a:r>
            <a:r>
              <a:rPr lang="en-US" altLang="ko-KR" dirty="0">
                <a:hlinkClick r:id="rId2"/>
              </a:rPr>
              <a:t>-git/web-</a:t>
            </a:r>
            <a:r>
              <a:rPr lang="en-US" altLang="ko-KR" dirty="0" err="1">
                <a:hlinkClick r:id="rId2"/>
              </a:rPr>
              <a:t>pgm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97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6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~1112)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CDEBB4-151D-B8B6-7E06-894F22F98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91" t="14360" r="57596" b="13461"/>
          <a:stretch/>
        </p:blipFill>
        <p:spPr>
          <a:xfrm>
            <a:off x="1468316" y="1542805"/>
            <a:ext cx="1257300" cy="49500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B60B6-9A3F-A7B6-5687-FE5693F41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52" t="19358" r="58173" b="25129"/>
          <a:stretch/>
        </p:blipFill>
        <p:spPr>
          <a:xfrm>
            <a:off x="3508131" y="1542805"/>
            <a:ext cx="1143000" cy="3807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98B7B-3FD1-FF27-617E-F7AF8F469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6" t="19103" r="57090" b="52564"/>
          <a:stretch/>
        </p:blipFill>
        <p:spPr>
          <a:xfrm>
            <a:off x="5310553" y="1577181"/>
            <a:ext cx="1257300" cy="194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8D4647-FCA1-C548-ADC0-DA261FC4CC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24" t="19103" r="57164" b="64358"/>
          <a:stretch/>
        </p:blipFill>
        <p:spPr>
          <a:xfrm>
            <a:off x="7373815" y="1577181"/>
            <a:ext cx="1257300" cy="1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7</a:t>
            </a:r>
            <a:r>
              <a:rPr lang="ko-KR" altLang="en-US" dirty="0"/>
              <a:t>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~1126)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797009-45DA-B6D2-35C3-9C28FA3A9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1" t="18591" r="77211" b="59743"/>
          <a:stretch/>
        </p:blipFill>
        <p:spPr>
          <a:xfrm>
            <a:off x="434081" y="2066192"/>
            <a:ext cx="2386927" cy="26025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770245-9EAC-C721-734B-5A00F4B85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6" t="16282" r="83702" b="51154"/>
          <a:stretch/>
        </p:blipFill>
        <p:spPr>
          <a:xfrm>
            <a:off x="2879476" y="1477107"/>
            <a:ext cx="1736485" cy="4200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93F337-0E84-8D05-C5C1-2E240716C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2" t="16154" r="82620" b="53846"/>
          <a:stretch/>
        </p:blipFill>
        <p:spPr>
          <a:xfrm>
            <a:off x="5147896" y="1477107"/>
            <a:ext cx="2333268" cy="4475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1E61D-14B9-919B-E2FF-632ADC6D6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54" t="6923" r="81394" b="11026"/>
          <a:stretch/>
        </p:blipFill>
        <p:spPr>
          <a:xfrm>
            <a:off x="7920081" y="365125"/>
            <a:ext cx="1351266" cy="62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1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7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~1126)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9B3B8D-D9C1-CAA9-3F24-5C2F16D9A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9" t="12917" r="63203" b="14584"/>
          <a:stretch/>
        </p:blipFill>
        <p:spPr>
          <a:xfrm>
            <a:off x="838200" y="1520824"/>
            <a:ext cx="1685925" cy="4972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A0E72-DAEC-9852-C70E-5D673DCD7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5" t="15278" r="73516" b="9027"/>
          <a:stretch/>
        </p:blipFill>
        <p:spPr>
          <a:xfrm>
            <a:off x="3009900" y="1411286"/>
            <a:ext cx="1838325" cy="519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F438CC-3C99-BD74-56BA-2F414575D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1" t="16667" r="71563" b="51528"/>
          <a:stretch/>
        </p:blipFill>
        <p:spPr>
          <a:xfrm>
            <a:off x="5715000" y="1690688"/>
            <a:ext cx="20002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 </a:t>
            </a:r>
            <a:r>
              <a:rPr lang="en-US" altLang="ko-KR" dirty="0"/>
              <a:t>: 29.5  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EB6B4-8391-38E8-7B6D-340A9B11B8F5}"/>
              </a:ext>
            </a:extLst>
          </p:cNvPr>
          <p:cNvSpPr txBox="1"/>
          <p:nvPr/>
        </p:nvSpPr>
        <p:spPr>
          <a:xfrm>
            <a:off x="971550" y="1690688"/>
            <a:ext cx="962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과제</a:t>
            </a:r>
            <a:r>
              <a:rPr lang="en-US" altLang="ko-KR" dirty="0"/>
              <a:t>4</a:t>
            </a:r>
            <a:r>
              <a:rPr lang="ko-KR" altLang="en-US" dirty="0"/>
              <a:t>에서 일주일 지각 제출로 인해 </a:t>
            </a:r>
            <a:r>
              <a:rPr lang="en-US" altLang="ko-KR" dirty="0"/>
              <a:t>0.5</a:t>
            </a:r>
            <a:r>
              <a:rPr lang="ko-KR" altLang="en-US" dirty="0"/>
              <a:t>점 감점</a:t>
            </a:r>
            <a:endParaRPr lang="en-US" altLang="ko-KR" dirty="0"/>
          </a:p>
          <a:p>
            <a:r>
              <a:rPr lang="ko-KR" altLang="en-US" dirty="0"/>
              <a:t>이외 감점 사항 없음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10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7915B2C-57D7-A603-6E4E-55CD4C65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23784" r="14546" b="13916"/>
          <a:stretch/>
        </p:blipFill>
        <p:spPr>
          <a:xfrm>
            <a:off x="1186964" y="1804032"/>
            <a:ext cx="9398974" cy="4782608"/>
          </a:xfrm>
        </p:spPr>
      </p:pic>
    </p:spTree>
    <p:extLst>
      <p:ext uri="{BB962C8B-B14F-4D97-AF65-F5344CB8AC3E}">
        <p14:creationId xmlns:p14="http://schemas.microsoft.com/office/powerpoint/2010/main" val="338256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1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~0924)</a:t>
            </a:r>
            <a:endParaRPr lang="ko-KR" altLang="en-US" sz="3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98A7375-4427-CF4B-A46E-64682FC3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7" t="29573" r="66207" b="39964"/>
          <a:stretch/>
        </p:blipFill>
        <p:spPr>
          <a:xfrm>
            <a:off x="634305" y="1589333"/>
            <a:ext cx="2189577" cy="229686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14A6D5-4D72-335A-3123-A7EC7AA2F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9" t="31507" r="15552" b="16668"/>
          <a:stretch/>
        </p:blipFill>
        <p:spPr>
          <a:xfrm>
            <a:off x="3342681" y="1459523"/>
            <a:ext cx="7272858" cy="3082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13077B-4FD1-7226-C82C-264EA133F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1" t="30065" r="63382" b="28794"/>
          <a:stretch/>
        </p:blipFill>
        <p:spPr>
          <a:xfrm>
            <a:off x="634305" y="4012653"/>
            <a:ext cx="2303930" cy="2821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DA98CA-9678-19DD-10CC-88FC18DC5D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48" t="31165" r="16248" b="48759"/>
          <a:stretch/>
        </p:blipFill>
        <p:spPr>
          <a:xfrm>
            <a:off x="3123613" y="5116009"/>
            <a:ext cx="8230187" cy="13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2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~1008)</a:t>
            </a:r>
            <a:endParaRPr lang="ko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00A593-336F-1282-598D-4160400B9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1282" r="73245" b="16539"/>
          <a:stretch/>
        </p:blipFill>
        <p:spPr>
          <a:xfrm>
            <a:off x="612531" y="1468316"/>
            <a:ext cx="1585546" cy="4950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81EBD4-8ADA-7F19-4720-B5F7EEF0C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9" t="26410" r="21394" b="57949"/>
          <a:stretch/>
        </p:blipFill>
        <p:spPr>
          <a:xfrm>
            <a:off x="2488223" y="1608991"/>
            <a:ext cx="6884377" cy="10726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0E0C2B-1D44-9F1B-E8E8-2A52B760E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11" t="24652" r="72091" b="42760"/>
          <a:stretch/>
        </p:blipFill>
        <p:spPr>
          <a:xfrm>
            <a:off x="2960078" y="2934554"/>
            <a:ext cx="1682260" cy="22348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83403D-5FEF-2534-6B47-BFAA4DA73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10" t="24623" r="72091" b="60000"/>
          <a:stretch/>
        </p:blipFill>
        <p:spPr>
          <a:xfrm>
            <a:off x="2960078" y="5422286"/>
            <a:ext cx="1682260" cy="1054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063272-073F-11F6-CA9A-2517F39278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83" t="25897" r="22749" b="59359"/>
          <a:stretch/>
        </p:blipFill>
        <p:spPr>
          <a:xfrm>
            <a:off x="5284178" y="5444021"/>
            <a:ext cx="6701634" cy="10111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F7B083-65A1-809E-0B35-F97363E95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56" t="26026" r="21899" b="59231"/>
          <a:stretch/>
        </p:blipFill>
        <p:spPr>
          <a:xfrm>
            <a:off x="5189357" y="3165231"/>
            <a:ext cx="6796455" cy="10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2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3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~1015)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05E98-9A07-71CF-FA34-8E77A88F3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3" t="20768" r="73895" b="54360"/>
          <a:stretch/>
        </p:blipFill>
        <p:spPr>
          <a:xfrm>
            <a:off x="764931" y="1547445"/>
            <a:ext cx="1503484" cy="17057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DABBCD-76C9-633E-58DD-F1C89F5B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21538" r="73918" b="19359"/>
          <a:stretch/>
        </p:blipFill>
        <p:spPr>
          <a:xfrm>
            <a:off x="2341684" y="1547445"/>
            <a:ext cx="1503484" cy="4053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4F13E3-0E0E-F3FA-0571-F7060D941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20769" r="73918" b="23974"/>
          <a:stretch/>
        </p:blipFill>
        <p:spPr>
          <a:xfrm>
            <a:off x="3974899" y="1534257"/>
            <a:ext cx="1503484" cy="37894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00C9D0-861C-FA41-0EFF-31B87A64D9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7" t="13842" r="76784" b="15994"/>
          <a:stretch/>
        </p:blipFill>
        <p:spPr>
          <a:xfrm>
            <a:off x="5640133" y="1534257"/>
            <a:ext cx="1210494" cy="48118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F737A1-435A-E7FB-F0BE-51925324E7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50" t="20385" r="74471" b="34102"/>
          <a:stretch/>
        </p:blipFill>
        <p:spPr>
          <a:xfrm>
            <a:off x="7019970" y="1534257"/>
            <a:ext cx="1436077" cy="3121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1F3598-708E-5482-A3AA-32917EEBEF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66" t="22564" r="70504" b="52564"/>
          <a:stretch/>
        </p:blipFill>
        <p:spPr>
          <a:xfrm>
            <a:off x="7088064" y="4787166"/>
            <a:ext cx="1661746" cy="17057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0D2AD2-67E9-9E16-4200-4CC86033B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433" t="22372" r="66671" b="32115"/>
          <a:stretch/>
        </p:blipFill>
        <p:spPr>
          <a:xfrm>
            <a:off x="8990286" y="524423"/>
            <a:ext cx="2181826" cy="31212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D4A791-9C06-EACF-E0C1-6656EE22B6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38" t="27693" r="70793" b="32115"/>
          <a:stretch/>
        </p:blipFill>
        <p:spPr>
          <a:xfrm>
            <a:off x="8987247" y="3940176"/>
            <a:ext cx="1617785" cy="27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5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주차</a:t>
            </a:r>
            <a:r>
              <a:rPr lang="en-US" altLang="ko-KR" dirty="0"/>
              <a:t>3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~1015)</a:t>
            </a:r>
            <a:endParaRPr lang="ko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8FA2D5-FEA3-EEF1-3104-1A061A1EC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1" t="7436" r="54137" b="6922"/>
          <a:stretch/>
        </p:blipFill>
        <p:spPr>
          <a:xfrm>
            <a:off x="838200" y="1449617"/>
            <a:ext cx="2891117" cy="5206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67B097-DD3D-B38C-D0CB-31E284334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38" t="8889" r="62059" b="10719"/>
          <a:stretch/>
        </p:blipFill>
        <p:spPr>
          <a:xfrm>
            <a:off x="5093594" y="1363285"/>
            <a:ext cx="1320654" cy="53788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F8E360-AAE6-E713-A08A-060809AEF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1" t="23007" r="59192" b="48366"/>
          <a:stretch/>
        </p:blipFill>
        <p:spPr>
          <a:xfrm>
            <a:off x="8036859" y="2447364"/>
            <a:ext cx="1694329" cy="19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1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4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~1029)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919CC-80A9-21A0-67A1-629771F06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2" t="18846" r="77572" b="61826"/>
          <a:stretch/>
        </p:blipFill>
        <p:spPr>
          <a:xfrm>
            <a:off x="756138" y="1380392"/>
            <a:ext cx="1354016" cy="1325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5393F-5B46-A49E-1327-7FE837B84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0" t="18333" r="80096" b="37564"/>
          <a:stretch/>
        </p:blipFill>
        <p:spPr>
          <a:xfrm>
            <a:off x="2409093" y="1380392"/>
            <a:ext cx="1011115" cy="3024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4A46B-7A50-D4E2-24BD-967B7B302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3" t="18846" r="78581" b="33846"/>
          <a:stretch/>
        </p:blipFill>
        <p:spPr>
          <a:xfrm>
            <a:off x="5861538" y="1425636"/>
            <a:ext cx="1230923" cy="3244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2518EA-BF85-282B-0C90-ED2974373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83" t="22564" r="59759" b="20127"/>
          <a:stretch/>
        </p:blipFill>
        <p:spPr>
          <a:xfrm>
            <a:off x="3698629" y="1380392"/>
            <a:ext cx="1652954" cy="3930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673CA5-91A2-D6D7-E295-21D19B2DF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83" t="22563" r="61923" b="16155"/>
          <a:stretch/>
        </p:blipFill>
        <p:spPr>
          <a:xfrm>
            <a:off x="7602416" y="1380392"/>
            <a:ext cx="1389184" cy="42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5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~1105)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F746D-F012-3BEA-A8AF-C2EA231C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1" t="18976" r="76995" b="42179"/>
          <a:stretch/>
        </p:blipFill>
        <p:spPr>
          <a:xfrm>
            <a:off x="1603131" y="2180492"/>
            <a:ext cx="1389184" cy="26640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9CAD09-B28B-0A0C-D88B-43AA294B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5" t="23205" r="54856" b="32051"/>
          <a:stretch/>
        </p:blipFill>
        <p:spPr>
          <a:xfrm>
            <a:off x="3719146" y="1978268"/>
            <a:ext cx="2242039" cy="30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1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3419-4DA2-A3BC-044B-5553D6A0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/>
              <a:t>6 </a:t>
            </a:r>
            <a:r>
              <a:rPr lang="en-US" altLang="ko-KR" sz="3000" dirty="0"/>
              <a:t>(</a:t>
            </a:r>
            <a:r>
              <a:rPr lang="ko-KR" altLang="en-US" sz="3000" dirty="0"/>
              <a:t>제출기한 </a:t>
            </a:r>
            <a:r>
              <a:rPr lang="en-US" altLang="ko-KR" sz="3000" dirty="0"/>
              <a:t>~1112)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81738-E055-7C15-7E3F-22921FAC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3" t="18333" r="77861" b="56923"/>
          <a:stretch/>
        </p:blipFill>
        <p:spPr>
          <a:xfrm>
            <a:off x="747347" y="1608992"/>
            <a:ext cx="1274884" cy="16969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D8172A-27EA-994C-DC90-F67754CB2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7" t="18846" r="77716" b="20000"/>
          <a:stretch/>
        </p:blipFill>
        <p:spPr>
          <a:xfrm>
            <a:off x="2233245" y="1569427"/>
            <a:ext cx="1274885" cy="41939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B4DDE6-8AB5-9ED2-344E-A3542907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55" t="19487" r="77789" b="51795"/>
          <a:stretch/>
        </p:blipFill>
        <p:spPr>
          <a:xfrm>
            <a:off x="3628291" y="1569427"/>
            <a:ext cx="1274884" cy="1969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8FC873-D0DE-CB1D-7D4D-6A14B2414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7" t="18718" r="75913" b="37692"/>
          <a:stretch/>
        </p:blipFill>
        <p:spPr>
          <a:xfrm>
            <a:off x="5076090" y="1569427"/>
            <a:ext cx="1494693" cy="29893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8FC475-490D-01A2-F83E-50AA334F22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6" t="18846" r="76924" b="54487"/>
          <a:stretch/>
        </p:blipFill>
        <p:spPr>
          <a:xfrm>
            <a:off x="6838948" y="1569427"/>
            <a:ext cx="1415562" cy="18288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0D50FB-A994-5B91-BAEE-1AB655A989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11" t="19359" r="78654" b="50000"/>
          <a:stretch/>
        </p:blipFill>
        <p:spPr>
          <a:xfrm>
            <a:off x="8522675" y="1565030"/>
            <a:ext cx="1186961" cy="21013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664D4F-8980-D059-5F99-3FB00B4B12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22" t="18333" r="78221" b="60385"/>
          <a:stretch/>
        </p:blipFill>
        <p:spPr>
          <a:xfrm>
            <a:off x="10026162" y="1608992"/>
            <a:ext cx="1274884" cy="14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112</Words>
  <Application>Microsoft Office PowerPoint</Application>
  <PresentationFormat>와이드스크린</PresentationFormat>
  <Paragraphs>18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웹 프로그래밍  (깃 허브 정리)</vt:lpstr>
      <vt:lpstr>과제</vt:lpstr>
      <vt:lpstr>과제1 (제출기한 ~0924)</vt:lpstr>
      <vt:lpstr>과제2 (제출기한 ~1008)</vt:lpstr>
      <vt:lpstr>과제3(제출기한 ~1015)</vt:lpstr>
      <vt:lpstr>주차3 (제출기한 ~1015)</vt:lpstr>
      <vt:lpstr>과제4 (제출기한 ~1029)</vt:lpstr>
      <vt:lpstr>과제5 (제출기한 ~1105)</vt:lpstr>
      <vt:lpstr>과제6 (제출기한 ~1112)</vt:lpstr>
      <vt:lpstr>과제6 (제출기한 ~1112)</vt:lpstr>
      <vt:lpstr>과제7 (제출기한 ~1126)</vt:lpstr>
      <vt:lpstr>과제7 (제출기한 ~1126)</vt:lpstr>
      <vt:lpstr>점수 : 29.5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  (깃허브 정리)</dc:title>
  <dc:creator>김 규태</dc:creator>
  <cp:lastModifiedBy>김 규태</cp:lastModifiedBy>
  <cp:revision>3</cp:revision>
  <dcterms:created xsi:type="dcterms:W3CDTF">2024-12-05T09:32:20Z</dcterms:created>
  <dcterms:modified xsi:type="dcterms:W3CDTF">2024-12-09T03:29:47Z</dcterms:modified>
</cp:coreProperties>
</file>